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0" r:id="rId3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Pettersson" initials="AP" lastIdx="1" clrIdx="0">
    <p:extLst>
      <p:ext uri="{19B8F6BF-5375-455C-9EA6-DF929625EA0E}">
        <p15:presenceInfo xmlns:p15="http://schemas.microsoft.com/office/powerpoint/2012/main" xmlns="" userId="32b35867d66206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3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31BE4-E4FD-4F1B-B632-E7DB29FA858E}" type="datetimeFigureOut">
              <a:rPr lang="sv-SE" smtClean="0"/>
              <a:pPr/>
              <a:t>2019-11-10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DFD17-91AF-4319-B72B-C8B1DC9F2A3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15699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DFD17-91AF-4319-B72B-C8B1DC9F2A34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878857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DFD17-91AF-4319-B72B-C8B1DC9F2A34}" type="slidenum">
              <a:rPr lang="sv-SE" smtClean="0"/>
              <a:pPr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273319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derrubrik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v-SE"/>
              <a:t>Klicka här för att ändra format på underrubrik i bakgrunden</a:t>
            </a:r>
            <a:endParaRPr kumimoji="0" lang="en-US"/>
          </a:p>
        </p:txBody>
      </p:sp>
      <p:sp>
        <p:nvSpPr>
          <p:cNvPr id="28" name="Rubrik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sv-SE"/>
              <a:t>Klicka här för att ändra format</a:t>
            </a:r>
            <a:endParaRPr kumimoji="0" lang="en-US"/>
          </a:p>
        </p:txBody>
      </p:sp>
      <p:cxnSp>
        <p:nvCxnSpPr>
          <p:cNvPr id="8" name="Rak 7"/>
          <p:cNvCxnSpPr/>
          <p:nvPr/>
        </p:nvCxnSpPr>
        <p:spPr>
          <a:xfrm>
            <a:off x="1463627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/>
          <p:cNvCxnSpPr/>
          <p:nvPr/>
        </p:nvCxnSpPr>
        <p:spPr>
          <a:xfrm>
            <a:off x="4708575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Platshållare för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20D1-BB07-4B5D-BAF0-0B0EB0754902}" type="datetimeFigureOut">
              <a:rPr lang="sv-SE" smtClean="0"/>
              <a:pPr/>
              <a:t>2019-11-10</a:t>
            </a:fld>
            <a:endParaRPr lang="sv-SE"/>
          </a:p>
        </p:txBody>
      </p:sp>
      <p:sp>
        <p:nvSpPr>
          <p:cNvPr id="16" name="Platshållare för bildnumm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16D0C0-42C7-4F57-B80F-B249C0335CA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7" name="Platshållare för sidfot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  <p:transition spd="slow" advClick="0" advTm="1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v-SE"/>
              <a:t>Klicka här för att ändra format</a:t>
            </a:r>
            <a:endParaRPr kumimoji="0"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v-SE"/>
              <a:t>Klicka här för att ändra format på bakgrundstexten</a:t>
            </a:r>
          </a:p>
          <a:p>
            <a:pPr lvl="1" eaLnBrk="1" latinLnBrk="0" hangingPunct="1"/>
            <a:r>
              <a:rPr lang="sv-SE"/>
              <a:t>Nivå två</a:t>
            </a:r>
          </a:p>
          <a:p>
            <a:pPr lvl="2" eaLnBrk="1" latinLnBrk="0" hangingPunct="1"/>
            <a:r>
              <a:rPr lang="sv-SE"/>
              <a:t>Nivå tre</a:t>
            </a:r>
          </a:p>
          <a:p>
            <a:pPr lvl="3" eaLnBrk="1" latinLnBrk="0" hangingPunct="1"/>
            <a:r>
              <a:rPr lang="sv-SE"/>
              <a:t>Nivå fyra</a:t>
            </a:r>
          </a:p>
          <a:p>
            <a:pPr lvl="4" eaLnBrk="1" latinLnBrk="0" hangingPunct="1"/>
            <a:r>
              <a:rPr lang="sv-SE"/>
              <a:t>Nivå fem</a:t>
            </a:r>
            <a:endParaRPr kumimoji="0"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20D1-BB07-4B5D-BAF0-0B0EB0754902}" type="datetimeFigureOut">
              <a:rPr lang="sv-SE" smtClean="0"/>
              <a:pPr/>
              <a:t>2019-11-10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D0C0-42C7-4F57-B80F-B249C0335CA9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transition spd="slow" advClick="0" advTm="1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sv-SE"/>
              <a:t>Klicka här för att ändra format</a:t>
            </a:r>
            <a:endParaRPr kumimoji="0"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v-SE"/>
              <a:t>Klicka här för att ändra format på bakgrundstexten</a:t>
            </a:r>
          </a:p>
          <a:p>
            <a:pPr lvl="1" eaLnBrk="1" latinLnBrk="0" hangingPunct="1"/>
            <a:r>
              <a:rPr lang="sv-SE"/>
              <a:t>Nivå två</a:t>
            </a:r>
          </a:p>
          <a:p>
            <a:pPr lvl="2" eaLnBrk="1" latinLnBrk="0" hangingPunct="1"/>
            <a:r>
              <a:rPr lang="sv-SE"/>
              <a:t>Nivå tre</a:t>
            </a:r>
          </a:p>
          <a:p>
            <a:pPr lvl="3" eaLnBrk="1" latinLnBrk="0" hangingPunct="1"/>
            <a:r>
              <a:rPr lang="sv-SE"/>
              <a:t>Nivå fyra</a:t>
            </a:r>
          </a:p>
          <a:p>
            <a:pPr lvl="4" eaLnBrk="1" latinLnBrk="0" hangingPunct="1"/>
            <a:r>
              <a:rPr lang="sv-SE"/>
              <a:t>Nivå fem</a:t>
            </a:r>
            <a:endParaRPr kumimoji="0"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20D1-BB07-4B5D-BAF0-0B0EB0754902}" type="datetimeFigureOut">
              <a:rPr lang="sv-SE" smtClean="0"/>
              <a:pPr/>
              <a:t>2019-11-10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D0C0-42C7-4F57-B80F-B249C0335CA9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transition spd="slow" advClick="0" advTm="1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sv-SE"/>
              <a:t>Klicka här för att ändra format på bakgrundstexten</a:t>
            </a:r>
          </a:p>
          <a:p>
            <a:pPr lvl="1" eaLnBrk="1" latinLnBrk="0" hangingPunct="1"/>
            <a:r>
              <a:rPr lang="sv-SE"/>
              <a:t>Nivå två</a:t>
            </a:r>
          </a:p>
          <a:p>
            <a:pPr lvl="2" eaLnBrk="1" latinLnBrk="0" hangingPunct="1"/>
            <a:r>
              <a:rPr lang="sv-SE"/>
              <a:t>Nivå tre</a:t>
            </a:r>
          </a:p>
          <a:p>
            <a:pPr lvl="3" eaLnBrk="1" latinLnBrk="0" hangingPunct="1"/>
            <a:r>
              <a:rPr lang="sv-SE"/>
              <a:t>Nivå fyra</a:t>
            </a:r>
          </a:p>
          <a:p>
            <a:pPr lvl="4" eaLnBrk="1" latinLnBrk="0" hangingPunct="1"/>
            <a:r>
              <a:rPr lang="sv-SE"/>
              <a:t>Nivå fem</a:t>
            </a:r>
            <a:endParaRPr kumimoji="0" lang="en-US"/>
          </a:p>
        </p:txBody>
      </p:sp>
      <p:sp>
        <p:nvSpPr>
          <p:cNvPr id="14" name="Platshållare för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8E020D1-BB07-4B5D-BAF0-0B0EB0754902}" type="datetimeFigureOut">
              <a:rPr lang="sv-SE" smtClean="0"/>
              <a:pPr/>
              <a:t>2019-11-10</a:t>
            </a:fld>
            <a:endParaRPr lang="sv-SE"/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E16D0C0-42C7-4F57-B80F-B249C0335CA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6" name="Platshållare för sidfot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7" name="Rubrik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sv-SE"/>
              <a:t>Klicka här för att ändra format</a:t>
            </a:r>
            <a:endParaRPr kumimoji="0" lang="en-US"/>
          </a:p>
        </p:txBody>
      </p:sp>
    </p:spTree>
  </p:cSld>
  <p:clrMapOvr>
    <a:masterClrMapping/>
  </p:clrMapOvr>
  <p:transition spd="slow" advClick="0" advTm="1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20D1-BB07-4B5D-BAF0-0B0EB0754902}" type="datetimeFigureOut">
              <a:rPr lang="sv-SE" smtClean="0"/>
              <a:pPr/>
              <a:t>2019-11-10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D0C0-42C7-4F57-B80F-B249C0335CA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sv-SE"/>
              <a:t>Klicka här för att ändra format</a:t>
            </a:r>
            <a:endParaRPr kumimoji="0"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85800" y="4958865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v-SE"/>
              <a:t>Klicka här för att ändra format på bakgrundstexten</a:t>
            </a:r>
          </a:p>
        </p:txBody>
      </p:sp>
      <p:cxnSp>
        <p:nvCxnSpPr>
          <p:cNvPr id="7" name="Rak 6"/>
          <p:cNvCxnSpPr/>
          <p:nvPr/>
        </p:nvCxnSpPr>
        <p:spPr>
          <a:xfrm>
            <a:off x="685800" y="4916993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20D1-BB07-4B5D-BAF0-0B0EB0754902}" type="datetimeFigureOut">
              <a:rPr lang="sv-SE" smtClean="0"/>
              <a:pPr/>
              <a:t>2019-11-10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D0C0-42C7-4F57-B80F-B249C0335CA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v-SE"/>
              <a:t>Klicka här för att ändra format</a:t>
            </a:r>
            <a:endParaRPr kumimoji="0" lang="en-US"/>
          </a:p>
        </p:txBody>
      </p:sp>
      <p:sp>
        <p:nvSpPr>
          <p:cNvPr id="11" name="Platshållare för innehåll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sv-SE"/>
              <a:t>Klicka här för att ändra format på bakgrundstexten</a:t>
            </a:r>
          </a:p>
          <a:p>
            <a:pPr lvl="1" eaLnBrk="1" latinLnBrk="0" hangingPunct="1"/>
            <a:r>
              <a:rPr lang="sv-SE"/>
              <a:t>Nivå två</a:t>
            </a:r>
          </a:p>
          <a:p>
            <a:pPr lvl="2" eaLnBrk="1" latinLnBrk="0" hangingPunct="1"/>
            <a:r>
              <a:rPr lang="sv-SE"/>
              <a:t>Nivå tre</a:t>
            </a:r>
          </a:p>
          <a:p>
            <a:pPr lvl="3" eaLnBrk="1" latinLnBrk="0" hangingPunct="1"/>
            <a:r>
              <a:rPr lang="sv-SE"/>
              <a:t>Nivå fyra</a:t>
            </a:r>
          </a:p>
          <a:p>
            <a:pPr lvl="4" eaLnBrk="1" latinLnBrk="0" hangingPunct="1"/>
            <a:r>
              <a:rPr lang="sv-SE"/>
              <a:t>Nivå fem</a:t>
            </a:r>
            <a:endParaRPr kumimoji="0" lang="en-US"/>
          </a:p>
        </p:txBody>
      </p:sp>
      <p:sp>
        <p:nvSpPr>
          <p:cNvPr id="13" name="Platshållare för innehåll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sv-SE"/>
              <a:t>Klicka här för att ändra format på bakgrundstexten</a:t>
            </a:r>
          </a:p>
          <a:p>
            <a:pPr lvl="1" eaLnBrk="1" latinLnBrk="0" hangingPunct="1"/>
            <a:r>
              <a:rPr lang="sv-SE"/>
              <a:t>Nivå två</a:t>
            </a:r>
          </a:p>
          <a:p>
            <a:pPr lvl="2" eaLnBrk="1" latinLnBrk="0" hangingPunct="1"/>
            <a:r>
              <a:rPr lang="sv-SE"/>
              <a:t>Nivå tre</a:t>
            </a:r>
          </a:p>
          <a:p>
            <a:pPr lvl="3" eaLnBrk="1" latinLnBrk="0" hangingPunct="1"/>
            <a:r>
              <a:rPr lang="sv-SE"/>
              <a:t>Nivå fyra</a:t>
            </a:r>
          </a:p>
          <a:p>
            <a:pPr lvl="4" eaLnBrk="1" latinLnBrk="0" hangingPunct="1"/>
            <a:r>
              <a:rPr lang="sv-SE"/>
              <a:t>Nivå fem</a:t>
            </a:r>
            <a:endParaRPr kumimoji="0" lang="en-US"/>
          </a:p>
        </p:txBody>
      </p:sp>
    </p:spTree>
  </p:cSld>
  <p:clrMapOvr>
    <a:masterClrMapping/>
  </p:clrMapOvr>
  <p:transition spd="slow" advClick="0" advTm="1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D0C0-42C7-4F57-B80F-B249C0335CA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20D1-BB07-4B5D-BAF0-0B0EB0754902}" type="datetimeFigureOut">
              <a:rPr lang="sv-SE" smtClean="0"/>
              <a:pPr/>
              <a:t>2019-11-10</a:t>
            </a:fld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v-SE"/>
              <a:t>Klicka här för att ändra format på bakgrundstexten</a:t>
            </a:r>
          </a:p>
        </p:txBody>
      </p:sp>
      <p:sp>
        <p:nvSpPr>
          <p:cNvPr id="32" name="Platshållare för innehåll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sv-SE"/>
              <a:t>Klicka här för att ändra format på bakgrundstexten</a:t>
            </a:r>
          </a:p>
          <a:p>
            <a:pPr lvl="1" eaLnBrk="1" latinLnBrk="0" hangingPunct="1"/>
            <a:r>
              <a:rPr lang="sv-SE"/>
              <a:t>Nivå två</a:t>
            </a:r>
          </a:p>
          <a:p>
            <a:pPr lvl="2" eaLnBrk="1" latinLnBrk="0" hangingPunct="1"/>
            <a:r>
              <a:rPr lang="sv-SE"/>
              <a:t>Nivå tre</a:t>
            </a:r>
          </a:p>
          <a:p>
            <a:pPr lvl="3" eaLnBrk="1" latinLnBrk="0" hangingPunct="1"/>
            <a:r>
              <a:rPr lang="sv-SE"/>
              <a:t>Nivå fyra</a:t>
            </a:r>
          </a:p>
          <a:p>
            <a:pPr lvl="4" eaLnBrk="1" latinLnBrk="0" hangingPunct="1"/>
            <a:r>
              <a:rPr lang="sv-SE"/>
              <a:t>Nivå fem</a:t>
            </a:r>
            <a:endParaRPr kumimoji="0" lang="en-US"/>
          </a:p>
        </p:txBody>
      </p:sp>
      <p:sp>
        <p:nvSpPr>
          <p:cNvPr id="34" name="Platshållare för innehåll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sv-SE"/>
              <a:t>Klicka här för att ändra format på bakgrundstexten</a:t>
            </a:r>
          </a:p>
          <a:p>
            <a:pPr lvl="1" eaLnBrk="1" latinLnBrk="0" hangingPunct="1"/>
            <a:r>
              <a:rPr lang="sv-SE"/>
              <a:t>Nivå två</a:t>
            </a:r>
          </a:p>
          <a:p>
            <a:pPr lvl="2" eaLnBrk="1" latinLnBrk="0" hangingPunct="1"/>
            <a:r>
              <a:rPr lang="sv-SE"/>
              <a:t>Nivå tre</a:t>
            </a:r>
          </a:p>
          <a:p>
            <a:pPr lvl="3" eaLnBrk="1" latinLnBrk="0" hangingPunct="1"/>
            <a:r>
              <a:rPr lang="sv-SE"/>
              <a:t>Nivå fyra</a:t>
            </a:r>
          </a:p>
          <a:p>
            <a:pPr lvl="4" eaLnBrk="1" latinLnBrk="0" hangingPunct="1"/>
            <a:r>
              <a:rPr lang="sv-SE"/>
              <a:t>Nivå fem</a:t>
            </a:r>
            <a:endParaRPr kumimoji="0" lang="en-US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sv-SE"/>
              <a:t>Klicka här för att ändra format</a:t>
            </a:r>
            <a:endParaRPr kumimoji="0" lang="en-US"/>
          </a:p>
        </p:txBody>
      </p:sp>
      <p:sp>
        <p:nvSpPr>
          <p:cNvPr id="12" name="Platshållare för text 11"/>
          <p:cNvSpPr>
            <a:spLocks noGrp="1"/>
          </p:cNvSpPr>
          <p:nvPr>
            <p:ph type="body" idx="3"/>
          </p:nvPr>
        </p:nvSpPr>
        <p:spPr>
          <a:xfrm>
            <a:off x="4648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v-SE"/>
              <a:t>Klicka här för att ändra format på bakgrundstexten</a:t>
            </a:r>
          </a:p>
        </p:txBody>
      </p:sp>
      <p:cxnSp>
        <p:nvCxnSpPr>
          <p:cNvPr id="10" name="Rak 9"/>
          <p:cNvCxnSpPr/>
          <p:nvPr/>
        </p:nvCxnSpPr>
        <p:spPr>
          <a:xfrm>
            <a:off x="562945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16"/>
          <p:cNvCxnSpPr/>
          <p:nvPr/>
        </p:nvCxnSpPr>
        <p:spPr>
          <a:xfrm>
            <a:off x="4754880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20D1-BB07-4B5D-BAF0-0B0EB0754902}" type="datetimeFigureOut">
              <a:rPr lang="sv-SE" smtClean="0"/>
              <a:pPr/>
              <a:t>2019-11-10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D0C0-42C7-4F57-B80F-B249C0335CA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v-SE"/>
              <a:t>Klicka här för att ändra format</a:t>
            </a:r>
            <a:endParaRPr kumimoji="0" lang="en-US"/>
          </a:p>
        </p:txBody>
      </p:sp>
    </p:spTree>
  </p:cSld>
  <p:clrMapOvr>
    <a:masterClrMapping/>
  </p:clrMapOvr>
  <p:transition spd="slow" advClick="0" advTm="1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20D1-BB07-4B5D-BAF0-0B0EB0754902}" type="datetimeFigureOut">
              <a:rPr lang="sv-SE" smtClean="0"/>
              <a:pPr/>
              <a:t>2019-11-10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D0C0-42C7-4F57-B80F-B249C0335CA9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transition spd="slow" advClick="0" advTm="1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innehåll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sv-SE"/>
              <a:t>Klicka här för att ändra format på bakgrundstexten</a:t>
            </a:r>
          </a:p>
          <a:p>
            <a:pPr lvl="1" eaLnBrk="1" latinLnBrk="0" hangingPunct="1"/>
            <a:r>
              <a:rPr lang="sv-SE"/>
              <a:t>Nivå två</a:t>
            </a:r>
          </a:p>
          <a:p>
            <a:pPr lvl="2" eaLnBrk="1" latinLnBrk="0" hangingPunct="1"/>
            <a:r>
              <a:rPr lang="sv-SE"/>
              <a:t>Nivå tre</a:t>
            </a:r>
          </a:p>
          <a:p>
            <a:pPr lvl="3" eaLnBrk="1" latinLnBrk="0" hangingPunct="1"/>
            <a:r>
              <a:rPr lang="sv-SE"/>
              <a:t>Nivå fyra</a:t>
            </a:r>
          </a:p>
          <a:p>
            <a:pPr lvl="4" eaLnBrk="1" latinLnBrk="0" hangingPunct="1"/>
            <a:r>
              <a:rPr lang="sv-SE"/>
              <a:t>Nivå fem</a:t>
            </a:r>
            <a:endParaRPr kumimoji="0"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v-SE"/>
              <a:t>Klicka här för att ändra format på bakgrundstexten</a:t>
            </a:r>
          </a:p>
        </p:txBody>
      </p:sp>
      <p:sp>
        <p:nvSpPr>
          <p:cNvPr id="31" name="Rubrik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sv-SE"/>
              <a:t>Klicka här för att ändra format</a:t>
            </a:r>
            <a:endParaRPr kumimoji="0" lang="en-US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8E020D1-BB07-4B5D-BAF0-0B0EB0754902}" type="datetimeFigureOut">
              <a:rPr lang="sv-SE" smtClean="0"/>
              <a:pPr/>
              <a:t>2019-11-10</a:t>
            </a:fld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E16D0C0-42C7-4F57-B80F-B249C0335CA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  <p:transition spd="slow" advClick="0" advTm="1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sv-SE"/>
              <a:t>Klicka här för att ändra format</a:t>
            </a:r>
            <a:endParaRPr kumimoji="0" lang="en-US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sv-SE"/>
              <a:t>Klicka på ikonen för att lägga till en bild</a:t>
            </a:r>
            <a:endParaRPr kumimoji="0" lang="en-US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v-SE"/>
              <a:t>Klicka här för att ändra format på bakgrundstexten</a:t>
            </a:r>
          </a:p>
        </p:txBody>
      </p:sp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020D1-BB07-4B5D-BAF0-0B0EB0754902}" type="datetimeFigureOut">
              <a:rPr lang="sv-SE" smtClean="0"/>
              <a:pPr/>
              <a:t>2019-11-10</a:t>
            </a:fld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16D0C0-42C7-4F57-B80F-B249C0335CA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  <p:transition spd="slow" advClick="0" advTm="1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/>
          <p:cNvSpPr>
            <a:spLocks noGrp="1"/>
          </p:cNvSpPr>
          <p:nvPr>
            <p:ph type="body" idx="1"/>
          </p:nvPr>
        </p:nvSpPr>
        <p:spPr>
          <a:xfrm>
            <a:off x="457200" y="1447801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v-SE"/>
              <a:t>Klicka här för att ändra format på bakgrundstexten</a:t>
            </a:r>
          </a:p>
          <a:p>
            <a:pPr lvl="1" eaLnBrk="1" latinLnBrk="0" hangingPunct="1"/>
            <a:r>
              <a:rPr kumimoji="0" lang="sv-SE"/>
              <a:t>Nivå två</a:t>
            </a:r>
          </a:p>
          <a:p>
            <a:pPr lvl="2" eaLnBrk="1" latinLnBrk="0" hangingPunct="1"/>
            <a:r>
              <a:rPr kumimoji="0" lang="sv-SE"/>
              <a:t>Nivå tre</a:t>
            </a:r>
          </a:p>
          <a:p>
            <a:pPr lvl="3" eaLnBrk="1" latinLnBrk="0" hangingPunct="1"/>
            <a:r>
              <a:rPr kumimoji="0" lang="sv-SE"/>
              <a:t>Nivå fyra</a:t>
            </a:r>
          </a:p>
          <a:p>
            <a:pPr lvl="4" eaLnBrk="1" latinLnBrk="0" hangingPunct="1"/>
            <a:r>
              <a:rPr kumimoji="0" lang="sv-SE"/>
              <a:t>Nivå fem</a:t>
            </a:r>
            <a:endParaRPr kumimoji="0" lang="en-US"/>
          </a:p>
        </p:txBody>
      </p:sp>
      <p:sp>
        <p:nvSpPr>
          <p:cNvPr id="24" name="Platshållare för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8E020D1-BB07-4B5D-BAF0-0B0EB0754902}" type="datetimeFigureOut">
              <a:rPr lang="sv-SE" smtClean="0"/>
              <a:pPr/>
              <a:t>2019-11-10</a:t>
            </a:fld>
            <a:endParaRPr lang="sv-SE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22" name="Platshållare för bildnumm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E16D0C0-42C7-4F57-B80F-B249C0335CA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rubrik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sv-SE"/>
              <a:t>Klicka här för att ändra format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1000">
    <p:fad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wma"/><Relationship Id="rId5" Type="http://schemas.openxmlformats.org/officeDocument/2006/relationships/image" Target="../media/image4.png"/><Relationship Id="rId4" Type="http://schemas.microsoft.com/office/2007/relationships/media" Target="../media/media1.wma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1 vitsippa karslundsparken.JPG"/>
          <p:cNvPicPr>
            <a:picLocks noChangeAspect="1"/>
          </p:cNvPicPr>
          <p:nvPr/>
        </p:nvPicPr>
        <p:blipFill>
          <a:blip r:embed="rId3" cstate="print"/>
          <a:srcRect b="10781"/>
          <a:stretch>
            <a:fillRect/>
          </a:stretch>
        </p:blipFill>
        <p:spPr>
          <a:xfrm>
            <a:off x="467544" y="672360"/>
            <a:ext cx="8208912" cy="5492945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3059832" y="6156593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  <a:cs typeface="Kalinga" pitchFamily="34" charset="0"/>
              </a:rPr>
              <a:t>Klorofyllhav</a:t>
            </a:r>
          </a:p>
        </p:txBody>
      </p:sp>
      <p:pic>
        <p:nvPicPr>
          <p:cNvPr id="2" name="03 Spår 3">
            <a:hlinkClick r:id="" action="ppaction://media"/>
            <a:extLst>
              <a:ext uri="{FF2B5EF4-FFF2-40B4-BE49-F238E27FC236}">
                <a16:creationId xmlns:a16="http://schemas.microsoft.com/office/drawing/2014/main" xmlns="" id="{8BDAA68D-0F8B-4409-9F8F-3BB723FA4E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56576" y="19168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8 skanna0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980729"/>
            <a:ext cx="7272808" cy="4907617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2699792" y="6084585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Barnkammare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9 skanna0025 - k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692697"/>
            <a:ext cx="4608512" cy="5492246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3059832" y="6093296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Metamorfos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0Besksöta (2) - k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795756"/>
            <a:ext cx="7416824" cy="5369548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2987824" y="6093296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Tummen upp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1 Backvial (1) - k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692696"/>
            <a:ext cx="7065763" cy="5504643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xmlns="" id="{641B4F8B-287B-494A-A3DC-205A1BEA3901}"/>
              </a:ext>
            </a:extLst>
          </p:cNvPr>
          <p:cNvSpPr txBox="1"/>
          <p:nvPr/>
        </p:nvSpPr>
        <p:spPr>
          <a:xfrm>
            <a:off x="2987824" y="6093297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anose="03010101010101010101" pitchFamily="66" charset="0"/>
              </a:rPr>
              <a:t>Botox</a:t>
            </a:r>
            <a:r>
              <a:rPr lang="sv-SE" sz="3200" dirty="0">
                <a:latin typeface="Lucida Handwriting" panose="03010101010101010101" pitchFamily="66" charset="0"/>
              </a:rPr>
              <a:t> </a:t>
            </a:r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anose="03010101010101010101" pitchFamily="66" charset="0"/>
              </a:rPr>
              <a:t>-</a:t>
            </a:r>
            <a:r>
              <a:rPr lang="sv-SE" sz="3200" dirty="0">
                <a:latin typeface="Lucida Handwriting" panose="03010101010101010101" pitchFamily="66" charset="0"/>
              </a:rPr>
              <a:t> </a:t>
            </a:r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anose="03010101010101010101" pitchFamily="66" charset="0"/>
              </a:rPr>
              <a:t>Nä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2 rinnfors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8100" y="692697"/>
            <a:ext cx="7356309" cy="5517232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1835696" y="6093296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Vatten - en kraftkälla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3 Frossört (3) - k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759443"/>
            <a:ext cx="7200800" cy="5234428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xmlns="" id="{EF03803B-E021-470B-838A-8BE68341034A}"/>
              </a:ext>
            </a:extLst>
          </p:cNvPr>
          <p:cNvSpPr txBox="1"/>
          <p:nvPr/>
        </p:nvSpPr>
        <p:spPr>
          <a:xfrm>
            <a:off x="2339752" y="6084585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anose="03010101010101010101" pitchFamily="66" charset="0"/>
              </a:rPr>
              <a:t>Orakat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4 Klässbol kafe - kopia.JPG"/>
          <p:cNvPicPr>
            <a:picLocks noChangeAspect="1"/>
          </p:cNvPicPr>
          <p:nvPr/>
        </p:nvPicPr>
        <p:blipFill>
          <a:blip r:embed="rId2" cstate="print"/>
          <a:srcRect b="36817"/>
          <a:stretch>
            <a:fillRect/>
          </a:stretch>
        </p:blipFill>
        <p:spPr>
          <a:xfrm>
            <a:off x="2411760" y="630741"/>
            <a:ext cx="4248472" cy="5534564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xmlns="" id="{0CC0331E-8458-4053-AA5E-2BEAF104ADD1}"/>
              </a:ext>
            </a:extLst>
          </p:cNvPr>
          <p:cNvSpPr txBox="1"/>
          <p:nvPr/>
        </p:nvSpPr>
        <p:spPr>
          <a:xfrm>
            <a:off x="2699792" y="6084585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anose="03010101010101010101" pitchFamily="66" charset="0"/>
              </a:rPr>
              <a:t>Eau de vie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5 CIMG2246.JPG"/>
          <p:cNvPicPr>
            <a:picLocks noChangeAspect="1"/>
          </p:cNvPicPr>
          <p:nvPr/>
        </p:nvPicPr>
        <p:blipFill>
          <a:blip r:embed="rId2" cstate="print"/>
          <a:srcRect l="18501" t="21537" r="6300" b="8491"/>
          <a:stretch>
            <a:fillRect/>
          </a:stretch>
        </p:blipFill>
        <p:spPr>
          <a:xfrm>
            <a:off x="864096" y="1196752"/>
            <a:ext cx="7380312" cy="4559901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2771800" y="6084585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Grönskans hav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6 CIMG4067.JPG"/>
          <p:cNvPicPr>
            <a:picLocks noChangeAspect="1"/>
          </p:cNvPicPr>
          <p:nvPr/>
        </p:nvPicPr>
        <p:blipFill>
          <a:blip r:embed="rId2" cstate="print">
            <a:lum bright="-20000" contrast="10000"/>
          </a:blip>
          <a:stretch>
            <a:fillRect/>
          </a:stretch>
        </p:blipFill>
        <p:spPr>
          <a:xfrm>
            <a:off x="1619673" y="620688"/>
            <a:ext cx="5904655" cy="5435966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1979712" y="6093296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Moder jords konstverk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7 Kummelön (2).JPG"/>
          <p:cNvPicPr>
            <a:picLocks noChangeAspect="1"/>
          </p:cNvPicPr>
          <p:nvPr/>
        </p:nvPicPr>
        <p:blipFill>
          <a:blip r:embed="rId2" cstate="print"/>
          <a:srcRect b="10238"/>
          <a:stretch>
            <a:fillRect/>
          </a:stretch>
        </p:blipFill>
        <p:spPr>
          <a:xfrm>
            <a:off x="864096" y="980728"/>
            <a:ext cx="7380312" cy="4968552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1187624" y="6093296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Under ekars djupa grönska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2 Karlslundsparken (2).JPG"/>
          <p:cNvPicPr>
            <a:picLocks noChangeAspect="1"/>
          </p:cNvPicPr>
          <p:nvPr/>
        </p:nvPicPr>
        <p:blipFill>
          <a:blip r:embed="rId2" cstate="print"/>
          <a:srcRect r="13688" b="6452"/>
          <a:stretch>
            <a:fillRect/>
          </a:stretch>
        </p:blipFill>
        <p:spPr>
          <a:xfrm rot="5400000">
            <a:off x="1670361" y="1391458"/>
            <a:ext cx="5803279" cy="4176463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xmlns="" id="{1FAE47FD-F5EC-4B1D-8AA9-3EB9A5AC26F7}"/>
              </a:ext>
            </a:extLst>
          </p:cNvPr>
          <p:cNvSpPr txBox="1"/>
          <p:nvPr/>
        </p:nvSpPr>
        <p:spPr>
          <a:xfrm>
            <a:off x="2699792" y="6165304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anose="03010101010101010101" pitchFamily="66" charset="0"/>
              </a:rPr>
              <a:t>Samma - Olika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8 Kummelön 1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43608" y="800708"/>
            <a:ext cx="7056784" cy="5292588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2555776" y="6093296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Under ytan dolt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19 20190728_183438.jpg"/>
          <p:cNvPicPr>
            <a:picLocks noChangeAspect="1"/>
          </p:cNvPicPr>
          <p:nvPr/>
        </p:nvPicPr>
        <p:blipFill>
          <a:blip r:embed="rId3" cstate="print"/>
          <a:srcRect l="10626" b="5844"/>
          <a:stretch>
            <a:fillRect/>
          </a:stretch>
        </p:blipFill>
        <p:spPr>
          <a:xfrm>
            <a:off x="683568" y="1124745"/>
            <a:ext cx="7776864" cy="4608512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xmlns="" id="{D1CE990A-7004-41D1-A4CC-6852660A00D6}"/>
              </a:ext>
            </a:extLst>
          </p:cNvPr>
          <p:cNvSpPr txBox="1"/>
          <p:nvPr/>
        </p:nvSpPr>
        <p:spPr>
          <a:xfrm>
            <a:off x="2411760" y="6084585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anose="03010101010101010101" pitchFamily="66" charset="0"/>
                <a:cs typeface="Aparajita" panose="020B0502040204020203" pitchFamily="18" charset="0"/>
              </a:rPr>
              <a:t>Hoppets</a:t>
            </a:r>
            <a:r>
              <a:rPr lang="sv-SE" sz="3200" dirty="0">
                <a:latin typeface="Lucida Bright" panose="02040602050505020304" pitchFamily="18" charset="0"/>
                <a:cs typeface="Aparajita" panose="020B0502040204020203" pitchFamily="18" charset="0"/>
              </a:rPr>
              <a:t> </a:t>
            </a:r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anose="03010101010101010101" pitchFamily="66" charset="0"/>
                <a:cs typeface="Aparajita" panose="020B0502040204020203" pitchFamily="18" charset="0"/>
              </a:rPr>
              <a:t>strålar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20 CIMG1684.JPG"/>
          <p:cNvPicPr>
            <a:picLocks noChangeAspect="1"/>
          </p:cNvPicPr>
          <p:nvPr/>
        </p:nvPicPr>
        <p:blipFill>
          <a:blip r:embed="rId2" cstate="print"/>
          <a:srcRect r="4329"/>
          <a:stretch>
            <a:fillRect/>
          </a:stretch>
        </p:blipFill>
        <p:spPr>
          <a:xfrm>
            <a:off x="971600" y="901608"/>
            <a:ext cx="7272808" cy="5047672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1979712" y="6084585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Sverige är fantastiskt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21 Lurö (10).JPG"/>
          <p:cNvPicPr>
            <a:picLocks noChangeAspect="1"/>
          </p:cNvPicPr>
          <p:nvPr/>
        </p:nvPicPr>
        <p:blipFill>
          <a:blip r:embed="rId2" cstate="print"/>
          <a:srcRect b="7305"/>
          <a:stretch>
            <a:fillRect/>
          </a:stretch>
        </p:blipFill>
        <p:spPr>
          <a:xfrm>
            <a:off x="971600" y="1184864"/>
            <a:ext cx="7272808" cy="4476385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2771800" y="6084585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Lekande moln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22 Lurö (2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3765" y="980728"/>
            <a:ext cx="7534659" cy="4944549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3203848" y="6093296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Förankrat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23 20190621_143905.jpg"/>
          <p:cNvPicPr>
            <a:picLocks noChangeAspect="1"/>
          </p:cNvPicPr>
          <p:nvPr/>
        </p:nvPicPr>
        <p:blipFill>
          <a:blip r:embed="rId2" cstate="print"/>
          <a:srcRect r="31488"/>
          <a:stretch>
            <a:fillRect/>
          </a:stretch>
        </p:blipFill>
        <p:spPr>
          <a:xfrm rot="5400000">
            <a:off x="1603365" y="865029"/>
            <a:ext cx="5949280" cy="4884535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1547664" y="6093296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Rännilen – havets moder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24 skanna0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1488" y="704088"/>
            <a:ext cx="3621024" cy="5449824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xmlns="" id="{9C3132E0-D03B-4B53-9DDC-25D54F11F39C}"/>
              </a:ext>
            </a:extLst>
          </p:cNvPr>
          <p:cNvSpPr txBox="1"/>
          <p:nvPr/>
        </p:nvSpPr>
        <p:spPr>
          <a:xfrm flipH="1">
            <a:off x="1691680" y="6084585"/>
            <a:ext cx="5832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anose="03010101010101010101" pitchFamily="66" charset="0"/>
              </a:rPr>
              <a:t>Brusa högre lilla å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26 Stånds (1) - k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5546" y="836712"/>
            <a:ext cx="7390870" cy="5180389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4" name="textruta 3"/>
          <p:cNvSpPr txBox="1"/>
          <p:nvPr/>
        </p:nvSpPr>
        <p:spPr>
          <a:xfrm>
            <a:off x="2555776" y="6093296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Gäst i solens rike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27 Videört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567464"/>
            <a:ext cx="5029919" cy="5723072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xmlns="" id="{43EC77EA-2C26-41BA-ADE8-76BA8E79B9FC}"/>
              </a:ext>
            </a:extLst>
          </p:cNvPr>
          <p:cNvSpPr txBox="1"/>
          <p:nvPr/>
        </p:nvSpPr>
        <p:spPr>
          <a:xfrm>
            <a:off x="1547664" y="6165304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anose="03010101010101010101" pitchFamily="66" charset="0"/>
              </a:rPr>
              <a:t>Solstråle - Javisst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28 Utterud Nor (13).JPG"/>
          <p:cNvPicPr>
            <a:picLocks noChangeAspect="1"/>
          </p:cNvPicPr>
          <p:nvPr/>
        </p:nvPicPr>
        <p:blipFill>
          <a:blip r:embed="rId2" cstate="print"/>
          <a:srcRect b="7569"/>
          <a:stretch>
            <a:fillRect/>
          </a:stretch>
        </p:blipFill>
        <p:spPr>
          <a:xfrm>
            <a:off x="852818" y="1124744"/>
            <a:ext cx="7391591" cy="4536504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2843808" y="6084585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Kramvänliga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3 Karlslundsparken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3909" y="863838"/>
            <a:ext cx="7604515" cy="5157450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4" name="textruta 3"/>
          <p:cNvSpPr txBox="1"/>
          <p:nvPr/>
        </p:nvSpPr>
        <p:spPr>
          <a:xfrm>
            <a:off x="2699792" y="6084585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- - vackrast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29 skanna0021.jpg"/>
          <p:cNvPicPr>
            <a:picLocks noChangeAspect="1"/>
          </p:cNvPicPr>
          <p:nvPr/>
        </p:nvPicPr>
        <p:blipFill>
          <a:blip r:embed="rId2" cstate="print"/>
          <a:srcRect t="3502" b="3502"/>
          <a:stretch>
            <a:fillRect/>
          </a:stretch>
        </p:blipFill>
        <p:spPr>
          <a:xfrm>
            <a:off x="2627784" y="620688"/>
            <a:ext cx="3905601" cy="5472608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2699792" y="60932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Märkt av tiden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30 20190521_115220.jpg"/>
          <p:cNvPicPr>
            <a:picLocks noChangeAspect="1"/>
          </p:cNvPicPr>
          <p:nvPr/>
        </p:nvPicPr>
        <p:blipFill>
          <a:blip r:embed="rId2" cstate="print"/>
          <a:srcRect l="16926" r="6688"/>
          <a:stretch>
            <a:fillRect/>
          </a:stretch>
        </p:blipFill>
        <p:spPr>
          <a:xfrm>
            <a:off x="1115616" y="836712"/>
            <a:ext cx="6984776" cy="5143500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1763688" y="6084585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Naturen betraktar Dig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6285" y="476672"/>
            <a:ext cx="4569972" cy="5688632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3059832" y="6093296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Oändlighet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jell\Documents\VÅRA DOKUMENT\Anna\Massage\Vikkort, visitkort\Logga s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54535">
            <a:off x="4864241" y="1322298"/>
            <a:ext cx="3140303" cy="3910282"/>
          </a:xfrm>
          <a:prstGeom prst="roundRect">
            <a:avLst/>
          </a:prstGeom>
          <a:noFill/>
          <a:effectLst>
            <a:softEdge rad="127000"/>
          </a:effectLst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870727" y="-4988204"/>
            <a:ext cx="3485249" cy="104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b="1" dirty="0" smtClean="0"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b="1" dirty="0" smtClean="0"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b="1" dirty="0" smtClean="0"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b="1" dirty="0" smtClean="0"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b="1" dirty="0" smtClean="0"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b="1" dirty="0" smtClean="0"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b="1" dirty="0" smtClean="0"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b="1" dirty="0" smtClean="0"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b="1" dirty="0" smtClean="0"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v-SE" sz="4400" b="1" dirty="0" smtClean="0"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cs typeface="Arial" pitchFamily="34" charset="0"/>
              </a:rPr>
              <a:t>Anna Pettersson</a:t>
            </a:r>
            <a:endParaRPr kumimoji="0" lang="sv-SE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Massageterapeut</a:t>
            </a:r>
            <a:endParaRPr kumimoji="0" lang="sv-S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Livscoach</a:t>
            </a:r>
            <a:endParaRPr kumimoji="0" lang="sv-S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cs typeface="Arial" pitchFamily="34" charset="0"/>
              </a:rPr>
              <a:t>Långgatan</a:t>
            </a:r>
            <a:r>
              <a:rPr kumimoji="0" lang="sv-SE" sz="3600" b="1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cs typeface="Arial" pitchFamily="34" charset="0"/>
              </a:rPr>
              <a:t> </a:t>
            </a:r>
            <a:r>
              <a:rPr kumimoji="0" lang="sv-SE" sz="3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cs typeface="Arial" pitchFamily="34" charset="0"/>
              </a:rPr>
              <a:t>62 </a:t>
            </a:r>
            <a:r>
              <a:rPr kumimoji="0" lang="sv-S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cs typeface="Arial" pitchFamily="34" charset="0"/>
              </a:rPr>
              <a:t>B</a:t>
            </a:r>
            <a:endParaRPr kumimoji="0" lang="sv-S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KIL</a:t>
            </a:r>
            <a:endParaRPr kumimoji="0" lang="sv-S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070- 335 50 52</a:t>
            </a:r>
            <a:endParaRPr kumimoji="0" lang="sv-S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www.villaochro.se</a:t>
            </a:r>
            <a:endParaRPr kumimoji="0" lang="sv-S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4 Rinnforsen.JPG"/>
          <p:cNvPicPr>
            <a:picLocks noChangeAspect="1"/>
          </p:cNvPicPr>
          <p:nvPr/>
        </p:nvPicPr>
        <p:blipFill>
          <a:blip r:embed="rId2" cstate="print"/>
          <a:srcRect b="7316"/>
          <a:stretch>
            <a:fillRect/>
          </a:stretch>
        </p:blipFill>
        <p:spPr>
          <a:xfrm>
            <a:off x="576064" y="980729"/>
            <a:ext cx="8028384" cy="4896544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xmlns="" id="{86647636-BB34-402D-925C-E9486AA3EF13}"/>
              </a:ext>
            </a:extLst>
          </p:cNvPr>
          <p:cNvSpPr txBox="1"/>
          <p:nvPr/>
        </p:nvSpPr>
        <p:spPr>
          <a:xfrm flipH="1">
            <a:off x="1403648" y="6084585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anose="03010101010101010101" pitchFamily="66" charset="0"/>
              </a:rPr>
              <a:t>Kaos </a:t>
            </a:r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anose="03010101010101010101" pitchFamily="66" charset="0"/>
              </a:rPr>
              <a:t>- granne med ”Gud”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3 rinnforsen.JPG"/>
          <p:cNvPicPr>
            <a:picLocks noChangeAspect="1"/>
          </p:cNvPicPr>
          <p:nvPr/>
        </p:nvPicPr>
        <p:blipFill>
          <a:blip r:embed="rId2" cstate="print"/>
          <a:srcRect b="7506"/>
          <a:stretch>
            <a:fillRect/>
          </a:stretch>
        </p:blipFill>
        <p:spPr>
          <a:xfrm>
            <a:off x="683568" y="1052736"/>
            <a:ext cx="7848872" cy="4824536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4" name="Rektangel 3"/>
          <p:cNvSpPr/>
          <p:nvPr/>
        </p:nvSpPr>
        <p:spPr>
          <a:xfrm>
            <a:off x="3491880" y="6084585"/>
            <a:ext cx="2160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Livsbrus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4 äppelträ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548680"/>
            <a:ext cx="4550749" cy="5616624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xmlns="" id="{FA7D1E9E-8202-4E94-B96F-FF5429051D9F}"/>
              </a:ext>
            </a:extLst>
          </p:cNvPr>
          <p:cNvSpPr txBox="1"/>
          <p:nvPr/>
        </p:nvSpPr>
        <p:spPr>
          <a:xfrm flipH="1">
            <a:off x="2483767" y="6084585"/>
            <a:ext cx="4130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anose="03010101010101010101" pitchFamily="66" charset="0"/>
              </a:rPr>
              <a:t>Överdåd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5 bl¨sippa kammersru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867688"/>
            <a:ext cx="7704856" cy="5153601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1043608" y="6093296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Niger och säger nu är det vår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6 Amiral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3" y="764705"/>
            <a:ext cx="7386873" cy="5479999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2699792" y="60932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Naturens  juvel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7 Amiral (7).JPG"/>
          <p:cNvPicPr>
            <a:picLocks noChangeAspect="1"/>
          </p:cNvPicPr>
          <p:nvPr/>
        </p:nvPicPr>
        <p:blipFill>
          <a:blip r:embed="rId2" cstate="print"/>
          <a:srcRect r="2751" b="7305"/>
          <a:stretch>
            <a:fillRect/>
          </a:stretch>
        </p:blipFill>
        <p:spPr>
          <a:xfrm>
            <a:off x="827584" y="1190421"/>
            <a:ext cx="7632848" cy="4830868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" name="textruta 2"/>
          <p:cNvSpPr txBox="1"/>
          <p:nvPr/>
        </p:nvSpPr>
        <p:spPr>
          <a:xfrm>
            <a:off x="3347864" y="6084585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solidFill>
                  <a:schemeClr val="bg2">
                    <a:lumMod val="40000"/>
                    <a:lumOff val="60000"/>
                  </a:schemeClr>
                </a:solidFill>
                <a:latin typeface="Lucida Handwriting" pitchFamily="66" charset="0"/>
              </a:rPr>
              <a:t>Hangover</a:t>
            </a:r>
          </a:p>
        </p:txBody>
      </p:sp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per">
  <a:themeElements>
    <a:clrScheme name="Pap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693</TotalTime>
  <Words>100</Words>
  <Application>Microsoft Office PowerPoint</Application>
  <PresentationFormat>Bildspel på skärmen (4:3)</PresentationFormat>
  <Paragraphs>62</Paragraphs>
  <Slides>33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33</vt:i4>
      </vt:variant>
    </vt:vector>
  </HeadingPairs>
  <TitlesOfParts>
    <vt:vector size="34" baseType="lpstr">
      <vt:lpstr>Papper</vt:lpstr>
      <vt:lpstr>Bild 1</vt:lpstr>
      <vt:lpstr>Bild 2</vt:lpstr>
      <vt:lpstr>Bild 3</vt:lpstr>
      <vt:lpstr>Bild 4</vt:lpstr>
      <vt:lpstr>Bild 5</vt:lpstr>
      <vt:lpstr>Bild 6</vt:lpstr>
      <vt:lpstr>Bild 7</vt:lpstr>
      <vt:lpstr>Bild 8</vt:lpstr>
      <vt:lpstr>Bild 9</vt:lpstr>
      <vt:lpstr>Bild 10</vt:lpstr>
      <vt:lpstr>Bild 11</vt:lpstr>
      <vt:lpstr>Bild 12</vt:lpstr>
      <vt:lpstr>Bild 13</vt:lpstr>
      <vt:lpstr>Bild 14</vt:lpstr>
      <vt:lpstr>Bild 15</vt:lpstr>
      <vt:lpstr>Bild 16</vt:lpstr>
      <vt:lpstr>Bild 17</vt:lpstr>
      <vt:lpstr>Bild 18</vt:lpstr>
      <vt:lpstr>Bild 19</vt:lpstr>
      <vt:lpstr>Bild 20</vt:lpstr>
      <vt:lpstr>Bild 21</vt:lpstr>
      <vt:lpstr>Bild 22</vt:lpstr>
      <vt:lpstr>Bild 23</vt:lpstr>
      <vt:lpstr>Bild 24</vt:lpstr>
      <vt:lpstr>Bild 25</vt:lpstr>
      <vt:lpstr>Bild 26</vt:lpstr>
      <vt:lpstr>Bild 27</vt:lpstr>
      <vt:lpstr>Bild 28</vt:lpstr>
      <vt:lpstr>Bild 29</vt:lpstr>
      <vt:lpstr>Bild 30</vt:lpstr>
      <vt:lpstr>Bild 31</vt:lpstr>
      <vt:lpstr>Bild 32</vt:lpstr>
      <vt:lpstr>Bild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ägaren</dc:creator>
  <cp:lastModifiedBy>ägaren</cp:lastModifiedBy>
  <cp:revision>64</cp:revision>
  <dcterms:created xsi:type="dcterms:W3CDTF">2019-10-27T22:58:33Z</dcterms:created>
  <dcterms:modified xsi:type="dcterms:W3CDTF">2019-11-10T15:52:32Z</dcterms:modified>
</cp:coreProperties>
</file>